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B30787-0F32-4973-9774-611A62E5D33F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1D99714D-FE27-4F5A-87AB-6E89EBFFD91F}">
      <dgm:prSet phldrT="[Text]"/>
      <dgm:spPr/>
      <dgm:t>
        <a:bodyPr/>
        <a:lstStyle/>
        <a:p>
          <a:r>
            <a:rPr lang="en-US" dirty="0"/>
            <a:t>REST API</a:t>
          </a:r>
        </a:p>
      </dgm:t>
    </dgm:pt>
    <dgm:pt modelId="{5F4D5B93-8434-4F82-97AA-6013F78B7CCF}" type="parTrans" cxnId="{75F4DFCF-BEB1-4E61-AE25-0625BF9DD265}">
      <dgm:prSet/>
      <dgm:spPr/>
      <dgm:t>
        <a:bodyPr/>
        <a:lstStyle/>
        <a:p>
          <a:endParaRPr lang="en-US"/>
        </a:p>
      </dgm:t>
    </dgm:pt>
    <dgm:pt modelId="{E2B0638D-FE24-4694-86BB-9AEA86677959}" type="sibTrans" cxnId="{75F4DFCF-BEB1-4E61-AE25-0625BF9DD265}">
      <dgm:prSet/>
      <dgm:spPr/>
      <dgm:t>
        <a:bodyPr/>
        <a:lstStyle/>
        <a:p>
          <a:endParaRPr lang="en-US"/>
        </a:p>
      </dgm:t>
    </dgm:pt>
    <dgm:pt modelId="{4B5ADAC1-DE43-4F2B-9BC8-FF3450DD3796}">
      <dgm:prSet phldrT="[Text]"/>
      <dgm:spPr/>
      <dgm:t>
        <a:bodyPr/>
        <a:lstStyle/>
        <a:p>
          <a:r>
            <a:rPr lang="en-US" dirty="0"/>
            <a:t>Get request</a:t>
          </a:r>
        </a:p>
      </dgm:t>
    </dgm:pt>
    <dgm:pt modelId="{B5AB2D04-A667-4AC6-9E1D-36894F7494AD}" type="parTrans" cxnId="{4F9F7201-601C-4C97-805B-3B62DE6B55A7}">
      <dgm:prSet/>
      <dgm:spPr/>
      <dgm:t>
        <a:bodyPr/>
        <a:lstStyle/>
        <a:p>
          <a:endParaRPr lang="en-US"/>
        </a:p>
      </dgm:t>
    </dgm:pt>
    <dgm:pt modelId="{4A9473FF-A316-4B74-95AA-3803B7CB42D7}" type="sibTrans" cxnId="{4F9F7201-601C-4C97-805B-3B62DE6B55A7}">
      <dgm:prSet/>
      <dgm:spPr/>
      <dgm:t>
        <a:bodyPr/>
        <a:lstStyle/>
        <a:p>
          <a:endParaRPr lang="en-US"/>
        </a:p>
      </dgm:t>
    </dgm:pt>
    <dgm:pt modelId="{6841A5C2-5AE0-4052-A68B-F9E36880C542}">
      <dgm:prSet phldrT="[Text]"/>
      <dgm:spPr/>
      <dgm:t>
        <a:bodyPr/>
        <a:lstStyle/>
        <a:p>
          <a:r>
            <a:rPr lang="en-US" dirty="0"/>
            <a:t>JSON data</a:t>
          </a:r>
        </a:p>
      </dgm:t>
    </dgm:pt>
    <dgm:pt modelId="{7B7ACB87-FB02-407B-93B7-3E9448C8BEBE}" type="parTrans" cxnId="{C102CB8D-9B81-4058-A35E-02B8069A333C}">
      <dgm:prSet/>
      <dgm:spPr/>
      <dgm:t>
        <a:bodyPr/>
        <a:lstStyle/>
        <a:p>
          <a:endParaRPr lang="en-US"/>
        </a:p>
      </dgm:t>
    </dgm:pt>
    <dgm:pt modelId="{7597C535-1414-4C40-9E70-769E349FABAE}" type="sibTrans" cxnId="{C102CB8D-9B81-4058-A35E-02B8069A333C}">
      <dgm:prSet/>
      <dgm:spPr/>
      <dgm:t>
        <a:bodyPr/>
        <a:lstStyle/>
        <a:p>
          <a:endParaRPr lang="en-US"/>
        </a:p>
      </dgm:t>
    </dgm:pt>
    <dgm:pt modelId="{2498FE72-7BB5-40AF-90F5-CDE98C02C99A}">
      <dgm:prSet phldrT="[Text]"/>
      <dgm:spPr/>
      <dgm:t>
        <a:bodyPr/>
        <a:lstStyle/>
        <a:p>
          <a:r>
            <a:rPr lang="en-US" dirty="0"/>
            <a:t>Pandas </a:t>
          </a:r>
          <a:r>
            <a:rPr lang="en-US" dirty="0" err="1"/>
            <a:t>dataframe</a:t>
          </a:r>
          <a:endParaRPr lang="en-US" dirty="0"/>
        </a:p>
      </dgm:t>
    </dgm:pt>
    <dgm:pt modelId="{DB77E428-0187-4F4A-B25A-C2BF33B2B7B4}" type="parTrans" cxnId="{C45BD029-16B7-47F2-A3F2-5C907063BB64}">
      <dgm:prSet/>
      <dgm:spPr/>
      <dgm:t>
        <a:bodyPr/>
        <a:lstStyle/>
        <a:p>
          <a:endParaRPr lang="en-US"/>
        </a:p>
      </dgm:t>
    </dgm:pt>
    <dgm:pt modelId="{87313386-A353-402A-B52C-726A3E08B4CD}" type="sibTrans" cxnId="{C45BD029-16B7-47F2-A3F2-5C907063BB64}">
      <dgm:prSet/>
      <dgm:spPr/>
      <dgm:t>
        <a:bodyPr/>
        <a:lstStyle/>
        <a:p>
          <a:endParaRPr lang="en-US"/>
        </a:p>
      </dgm:t>
    </dgm:pt>
    <dgm:pt modelId="{E776F5A6-93D2-4A20-A36F-CA9EAE908A9A}" type="pres">
      <dgm:prSet presAssocID="{AAB30787-0F32-4973-9774-611A62E5D33F}" presName="CompostProcess" presStyleCnt="0">
        <dgm:presLayoutVars>
          <dgm:dir/>
          <dgm:resizeHandles val="exact"/>
        </dgm:presLayoutVars>
      </dgm:prSet>
      <dgm:spPr/>
    </dgm:pt>
    <dgm:pt modelId="{7234CD6C-093D-46EF-8F56-684F3CA6C755}" type="pres">
      <dgm:prSet presAssocID="{AAB30787-0F32-4973-9774-611A62E5D33F}" presName="arrow" presStyleLbl="bgShp" presStyleIdx="0" presStyleCnt="1" custLinFactNeighborX="2941" custLinFactNeighborY="-5768"/>
      <dgm:spPr/>
    </dgm:pt>
    <dgm:pt modelId="{2C5FBBDB-9417-4072-80B0-6C45909E7557}" type="pres">
      <dgm:prSet presAssocID="{AAB30787-0F32-4973-9774-611A62E5D33F}" presName="linearProcess" presStyleCnt="0"/>
      <dgm:spPr/>
    </dgm:pt>
    <dgm:pt modelId="{F49353C4-0EA5-46B1-AC27-0BF3734F3ED2}" type="pres">
      <dgm:prSet presAssocID="{1D99714D-FE27-4F5A-87AB-6E89EBFFD91F}" presName="textNode" presStyleLbl="node1" presStyleIdx="0" presStyleCnt="4">
        <dgm:presLayoutVars>
          <dgm:bulletEnabled val="1"/>
        </dgm:presLayoutVars>
      </dgm:prSet>
      <dgm:spPr/>
    </dgm:pt>
    <dgm:pt modelId="{A27F9176-D040-4E8C-A55D-4D7E4666D884}" type="pres">
      <dgm:prSet presAssocID="{E2B0638D-FE24-4694-86BB-9AEA86677959}" presName="sibTrans" presStyleCnt="0"/>
      <dgm:spPr/>
    </dgm:pt>
    <dgm:pt modelId="{082B4F25-CCAD-4E00-BD5A-80BF938DA72D}" type="pres">
      <dgm:prSet presAssocID="{4B5ADAC1-DE43-4F2B-9BC8-FF3450DD3796}" presName="textNode" presStyleLbl="node1" presStyleIdx="1" presStyleCnt="4">
        <dgm:presLayoutVars>
          <dgm:bulletEnabled val="1"/>
        </dgm:presLayoutVars>
      </dgm:prSet>
      <dgm:spPr/>
    </dgm:pt>
    <dgm:pt modelId="{7E59DBE2-9AE9-46DD-873B-7B6937AE6340}" type="pres">
      <dgm:prSet presAssocID="{4A9473FF-A316-4B74-95AA-3803B7CB42D7}" presName="sibTrans" presStyleCnt="0"/>
      <dgm:spPr/>
    </dgm:pt>
    <dgm:pt modelId="{2F538269-8B62-4A5E-8B9B-472810E2E57E}" type="pres">
      <dgm:prSet presAssocID="{6841A5C2-5AE0-4052-A68B-F9E36880C542}" presName="textNode" presStyleLbl="node1" presStyleIdx="2" presStyleCnt="4">
        <dgm:presLayoutVars>
          <dgm:bulletEnabled val="1"/>
        </dgm:presLayoutVars>
      </dgm:prSet>
      <dgm:spPr/>
    </dgm:pt>
    <dgm:pt modelId="{CF9F49B5-D9D4-4DEF-BB91-80CF27F9F649}" type="pres">
      <dgm:prSet presAssocID="{7597C535-1414-4C40-9E70-769E349FABAE}" presName="sibTrans" presStyleCnt="0"/>
      <dgm:spPr/>
    </dgm:pt>
    <dgm:pt modelId="{35830269-F852-4C62-8A5F-E5E848B54B55}" type="pres">
      <dgm:prSet presAssocID="{2498FE72-7BB5-40AF-90F5-CDE98C02C99A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4F9F7201-601C-4C97-805B-3B62DE6B55A7}" srcId="{AAB30787-0F32-4973-9774-611A62E5D33F}" destId="{4B5ADAC1-DE43-4F2B-9BC8-FF3450DD3796}" srcOrd="1" destOrd="0" parTransId="{B5AB2D04-A667-4AC6-9E1D-36894F7494AD}" sibTransId="{4A9473FF-A316-4B74-95AA-3803B7CB42D7}"/>
    <dgm:cxn modelId="{C45BD029-16B7-47F2-A3F2-5C907063BB64}" srcId="{AAB30787-0F32-4973-9774-611A62E5D33F}" destId="{2498FE72-7BB5-40AF-90F5-CDE98C02C99A}" srcOrd="3" destOrd="0" parTransId="{DB77E428-0187-4F4A-B25A-C2BF33B2B7B4}" sibTransId="{87313386-A353-402A-B52C-726A3E08B4CD}"/>
    <dgm:cxn modelId="{B3D3E639-9A5E-4D4D-9E29-955FF21913A0}" type="presOf" srcId="{1D99714D-FE27-4F5A-87AB-6E89EBFFD91F}" destId="{F49353C4-0EA5-46B1-AC27-0BF3734F3ED2}" srcOrd="0" destOrd="0" presId="urn:microsoft.com/office/officeart/2005/8/layout/hProcess9"/>
    <dgm:cxn modelId="{457E0268-7C6D-4F19-BA36-42D63DF7EFC1}" type="presOf" srcId="{2498FE72-7BB5-40AF-90F5-CDE98C02C99A}" destId="{35830269-F852-4C62-8A5F-E5E848B54B55}" srcOrd="0" destOrd="0" presId="urn:microsoft.com/office/officeart/2005/8/layout/hProcess9"/>
    <dgm:cxn modelId="{9DA34A51-B06B-4D32-879F-8506CF85F368}" type="presOf" srcId="{AAB30787-0F32-4973-9774-611A62E5D33F}" destId="{E776F5A6-93D2-4A20-A36F-CA9EAE908A9A}" srcOrd="0" destOrd="0" presId="urn:microsoft.com/office/officeart/2005/8/layout/hProcess9"/>
    <dgm:cxn modelId="{FB143084-71C9-40C8-B7AE-4886C6530873}" type="presOf" srcId="{6841A5C2-5AE0-4052-A68B-F9E36880C542}" destId="{2F538269-8B62-4A5E-8B9B-472810E2E57E}" srcOrd="0" destOrd="0" presId="urn:microsoft.com/office/officeart/2005/8/layout/hProcess9"/>
    <dgm:cxn modelId="{C102CB8D-9B81-4058-A35E-02B8069A333C}" srcId="{AAB30787-0F32-4973-9774-611A62E5D33F}" destId="{6841A5C2-5AE0-4052-A68B-F9E36880C542}" srcOrd="2" destOrd="0" parTransId="{7B7ACB87-FB02-407B-93B7-3E9448C8BEBE}" sibTransId="{7597C535-1414-4C40-9E70-769E349FABAE}"/>
    <dgm:cxn modelId="{6E09269F-0979-4635-8578-362D93CDEE0F}" type="presOf" srcId="{4B5ADAC1-DE43-4F2B-9BC8-FF3450DD3796}" destId="{082B4F25-CCAD-4E00-BD5A-80BF938DA72D}" srcOrd="0" destOrd="0" presId="urn:microsoft.com/office/officeart/2005/8/layout/hProcess9"/>
    <dgm:cxn modelId="{75F4DFCF-BEB1-4E61-AE25-0625BF9DD265}" srcId="{AAB30787-0F32-4973-9774-611A62E5D33F}" destId="{1D99714D-FE27-4F5A-87AB-6E89EBFFD91F}" srcOrd="0" destOrd="0" parTransId="{5F4D5B93-8434-4F82-97AA-6013F78B7CCF}" sibTransId="{E2B0638D-FE24-4694-86BB-9AEA86677959}"/>
    <dgm:cxn modelId="{EBF75C58-1C31-4E50-A88C-626537BB96CF}" type="presParOf" srcId="{E776F5A6-93D2-4A20-A36F-CA9EAE908A9A}" destId="{7234CD6C-093D-46EF-8F56-684F3CA6C755}" srcOrd="0" destOrd="0" presId="urn:microsoft.com/office/officeart/2005/8/layout/hProcess9"/>
    <dgm:cxn modelId="{FBA4D3DF-5BE8-44A3-89F5-557104EC6442}" type="presParOf" srcId="{E776F5A6-93D2-4A20-A36F-CA9EAE908A9A}" destId="{2C5FBBDB-9417-4072-80B0-6C45909E7557}" srcOrd="1" destOrd="0" presId="urn:microsoft.com/office/officeart/2005/8/layout/hProcess9"/>
    <dgm:cxn modelId="{C502884D-AD95-412C-902C-CC0A367D804C}" type="presParOf" srcId="{2C5FBBDB-9417-4072-80B0-6C45909E7557}" destId="{F49353C4-0EA5-46B1-AC27-0BF3734F3ED2}" srcOrd="0" destOrd="0" presId="urn:microsoft.com/office/officeart/2005/8/layout/hProcess9"/>
    <dgm:cxn modelId="{07E07EC9-C9BE-4FA7-AD77-DF20C242595F}" type="presParOf" srcId="{2C5FBBDB-9417-4072-80B0-6C45909E7557}" destId="{A27F9176-D040-4E8C-A55D-4D7E4666D884}" srcOrd="1" destOrd="0" presId="urn:microsoft.com/office/officeart/2005/8/layout/hProcess9"/>
    <dgm:cxn modelId="{039B3BF2-BB18-4B1C-A586-4B196B6F7416}" type="presParOf" srcId="{2C5FBBDB-9417-4072-80B0-6C45909E7557}" destId="{082B4F25-CCAD-4E00-BD5A-80BF938DA72D}" srcOrd="2" destOrd="0" presId="urn:microsoft.com/office/officeart/2005/8/layout/hProcess9"/>
    <dgm:cxn modelId="{98D15D4F-02CF-4814-B7F4-E244D380CD65}" type="presParOf" srcId="{2C5FBBDB-9417-4072-80B0-6C45909E7557}" destId="{7E59DBE2-9AE9-46DD-873B-7B6937AE6340}" srcOrd="3" destOrd="0" presId="urn:microsoft.com/office/officeart/2005/8/layout/hProcess9"/>
    <dgm:cxn modelId="{27EA3D6D-8E9C-41F6-AFE1-44BD6712075C}" type="presParOf" srcId="{2C5FBBDB-9417-4072-80B0-6C45909E7557}" destId="{2F538269-8B62-4A5E-8B9B-472810E2E57E}" srcOrd="4" destOrd="0" presId="urn:microsoft.com/office/officeart/2005/8/layout/hProcess9"/>
    <dgm:cxn modelId="{AECF1F5D-308E-44F9-9B4A-05183478364D}" type="presParOf" srcId="{2C5FBBDB-9417-4072-80B0-6C45909E7557}" destId="{CF9F49B5-D9D4-4DEF-BB91-80CF27F9F649}" srcOrd="5" destOrd="0" presId="urn:microsoft.com/office/officeart/2005/8/layout/hProcess9"/>
    <dgm:cxn modelId="{0CCB9771-5B33-4536-9373-BC4767419B10}" type="presParOf" srcId="{2C5FBBDB-9417-4072-80B0-6C45909E7557}" destId="{35830269-F852-4C62-8A5F-E5E848B54B55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841E15-AAAD-46EC-A4D4-50A68D8B9A61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CD2177B3-C42F-447C-ACF3-38876BB21C31}">
      <dgm:prSet phldrT="[Text]"/>
      <dgm:spPr/>
      <dgm:t>
        <a:bodyPr/>
        <a:lstStyle/>
        <a:p>
          <a:r>
            <a:rPr lang="en-US" dirty="0"/>
            <a:t>Web scraping</a:t>
          </a:r>
        </a:p>
      </dgm:t>
    </dgm:pt>
    <dgm:pt modelId="{0AD559FB-0C84-42AB-BECB-23CD1A9DC8F2}" type="parTrans" cxnId="{A3132591-B615-44C2-B678-B0839CE3E6BD}">
      <dgm:prSet/>
      <dgm:spPr/>
      <dgm:t>
        <a:bodyPr/>
        <a:lstStyle/>
        <a:p>
          <a:endParaRPr lang="en-US"/>
        </a:p>
      </dgm:t>
    </dgm:pt>
    <dgm:pt modelId="{E5BFCE77-5451-4D5E-AD16-7DE7583A2539}" type="sibTrans" cxnId="{A3132591-B615-44C2-B678-B0839CE3E6BD}">
      <dgm:prSet/>
      <dgm:spPr/>
      <dgm:t>
        <a:bodyPr/>
        <a:lstStyle/>
        <a:p>
          <a:endParaRPr lang="en-US"/>
        </a:p>
      </dgm:t>
    </dgm:pt>
    <dgm:pt modelId="{008CF899-8AD2-423C-94BF-FD7C620EB18F}">
      <dgm:prSet phldrT="[Text]"/>
      <dgm:spPr/>
      <dgm:t>
        <a:bodyPr/>
        <a:lstStyle/>
        <a:p>
          <a:r>
            <a:rPr lang="en-US" b="0" dirty="0" err="1"/>
            <a:t>BeautifulSoup</a:t>
          </a:r>
          <a:endParaRPr lang="en-US" dirty="0"/>
        </a:p>
      </dgm:t>
    </dgm:pt>
    <dgm:pt modelId="{91066D56-F007-433C-96A2-F7CCC6229731}" type="parTrans" cxnId="{8CD4C8C5-5B11-4CFB-BCB2-57894582643D}">
      <dgm:prSet/>
      <dgm:spPr/>
      <dgm:t>
        <a:bodyPr/>
        <a:lstStyle/>
        <a:p>
          <a:endParaRPr lang="en-US"/>
        </a:p>
      </dgm:t>
    </dgm:pt>
    <dgm:pt modelId="{DCFADEF5-3C47-4D3D-8ED2-8B71E782FEEB}" type="sibTrans" cxnId="{8CD4C8C5-5B11-4CFB-BCB2-57894582643D}">
      <dgm:prSet/>
      <dgm:spPr/>
      <dgm:t>
        <a:bodyPr/>
        <a:lstStyle/>
        <a:p>
          <a:endParaRPr lang="en-US"/>
        </a:p>
      </dgm:t>
    </dgm:pt>
    <dgm:pt modelId="{B536CA8B-8467-416C-8C84-A6EBF0A3EAB0}">
      <dgm:prSet phldrT="[Text]"/>
      <dgm:spPr/>
      <dgm:t>
        <a:bodyPr/>
        <a:lstStyle/>
        <a:p>
          <a:r>
            <a:rPr lang="en-US" dirty="0"/>
            <a:t>HTML table</a:t>
          </a:r>
        </a:p>
      </dgm:t>
    </dgm:pt>
    <dgm:pt modelId="{0B243567-34D7-4394-B9D0-E9134397DADA}" type="parTrans" cxnId="{A17E7669-56DC-40FD-BBAD-FA7A7584A413}">
      <dgm:prSet/>
      <dgm:spPr/>
      <dgm:t>
        <a:bodyPr/>
        <a:lstStyle/>
        <a:p>
          <a:endParaRPr lang="en-US"/>
        </a:p>
      </dgm:t>
    </dgm:pt>
    <dgm:pt modelId="{729DC281-ED20-4EEC-83B4-06500565D5BB}" type="sibTrans" cxnId="{A17E7669-56DC-40FD-BBAD-FA7A7584A413}">
      <dgm:prSet/>
      <dgm:spPr/>
      <dgm:t>
        <a:bodyPr/>
        <a:lstStyle/>
        <a:p>
          <a:endParaRPr lang="en-US"/>
        </a:p>
      </dgm:t>
    </dgm:pt>
    <dgm:pt modelId="{68A57AB5-DA90-40A3-8F75-4E75ABE3AC9A}">
      <dgm:prSet phldrT="[Text]"/>
      <dgm:spPr/>
      <dgm:t>
        <a:bodyPr/>
        <a:lstStyle/>
        <a:p>
          <a:r>
            <a:rPr lang="en-US"/>
            <a:t>Pandas dataframe</a:t>
          </a:r>
          <a:endParaRPr lang="en-US" dirty="0"/>
        </a:p>
      </dgm:t>
    </dgm:pt>
    <dgm:pt modelId="{FD6BFA5F-F1E9-42CA-B65E-7CD504DE79CF}" type="parTrans" cxnId="{A5FEDF5E-A376-4CCE-9DD9-AB2DC6FA0D65}">
      <dgm:prSet/>
      <dgm:spPr/>
      <dgm:t>
        <a:bodyPr/>
        <a:lstStyle/>
        <a:p>
          <a:endParaRPr lang="en-US"/>
        </a:p>
      </dgm:t>
    </dgm:pt>
    <dgm:pt modelId="{EB29FAD2-D03A-44E1-AD0F-E1B89A9B0DAA}" type="sibTrans" cxnId="{A5FEDF5E-A376-4CCE-9DD9-AB2DC6FA0D65}">
      <dgm:prSet/>
      <dgm:spPr/>
      <dgm:t>
        <a:bodyPr/>
        <a:lstStyle/>
        <a:p>
          <a:endParaRPr lang="en-US"/>
        </a:p>
      </dgm:t>
    </dgm:pt>
    <dgm:pt modelId="{87AFDB17-2683-4ADC-989E-EE81ED8D631A}" type="pres">
      <dgm:prSet presAssocID="{0C841E15-AAAD-46EC-A4D4-50A68D8B9A61}" presName="CompostProcess" presStyleCnt="0">
        <dgm:presLayoutVars>
          <dgm:dir/>
          <dgm:resizeHandles val="exact"/>
        </dgm:presLayoutVars>
      </dgm:prSet>
      <dgm:spPr/>
    </dgm:pt>
    <dgm:pt modelId="{DBFA6DD0-3811-4034-8945-DBD6C576E7A2}" type="pres">
      <dgm:prSet presAssocID="{0C841E15-AAAD-46EC-A4D4-50A68D8B9A61}" presName="arrow" presStyleLbl="bgShp" presStyleIdx="0" presStyleCnt="1"/>
      <dgm:spPr/>
    </dgm:pt>
    <dgm:pt modelId="{48CE6AFE-F311-4FE3-8CB8-1F902EC1F53E}" type="pres">
      <dgm:prSet presAssocID="{0C841E15-AAAD-46EC-A4D4-50A68D8B9A61}" presName="linearProcess" presStyleCnt="0"/>
      <dgm:spPr/>
    </dgm:pt>
    <dgm:pt modelId="{3E45A48F-BF13-4094-966F-4D927ECEA5B5}" type="pres">
      <dgm:prSet presAssocID="{CD2177B3-C42F-447C-ACF3-38876BB21C31}" presName="textNode" presStyleLbl="node1" presStyleIdx="0" presStyleCnt="4">
        <dgm:presLayoutVars>
          <dgm:bulletEnabled val="1"/>
        </dgm:presLayoutVars>
      </dgm:prSet>
      <dgm:spPr/>
    </dgm:pt>
    <dgm:pt modelId="{45F0F22D-782A-46FC-AC25-98AF7020EC51}" type="pres">
      <dgm:prSet presAssocID="{E5BFCE77-5451-4D5E-AD16-7DE7583A2539}" presName="sibTrans" presStyleCnt="0"/>
      <dgm:spPr/>
    </dgm:pt>
    <dgm:pt modelId="{193EAACF-B61C-4E0B-B3EC-B30E8F84EE63}" type="pres">
      <dgm:prSet presAssocID="{008CF899-8AD2-423C-94BF-FD7C620EB18F}" presName="textNode" presStyleLbl="node1" presStyleIdx="1" presStyleCnt="4">
        <dgm:presLayoutVars>
          <dgm:bulletEnabled val="1"/>
        </dgm:presLayoutVars>
      </dgm:prSet>
      <dgm:spPr/>
    </dgm:pt>
    <dgm:pt modelId="{328AA2EA-F157-4B26-ABD3-4DD967D30D95}" type="pres">
      <dgm:prSet presAssocID="{DCFADEF5-3C47-4D3D-8ED2-8B71E782FEEB}" presName="sibTrans" presStyleCnt="0"/>
      <dgm:spPr/>
    </dgm:pt>
    <dgm:pt modelId="{1531A0DA-D5A4-4C98-953E-02446F50D592}" type="pres">
      <dgm:prSet presAssocID="{B536CA8B-8467-416C-8C84-A6EBF0A3EAB0}" presName="textNode" presStyleLbl="node1" presStyleIdx="2" presStyleCnt="4">
        <dgm:presLayoutVars>
          <dgm:bulletEnabled val="1"/>
        </dgm:presLayoutVars>
      </dgm:prSet>
      <dgm:spPr/>
    </dgm:pt>
    <dgm:pt modelId="{622FF509-A117-4A55-ADC1-963BA17A2630}" type="pres">
      <dgm:prSet presAssocID="{729DC281-ED20-4EEC-83B4-06500565D5BB}" presName="sibTrans" presStyleCnt="0"/>
      <dgm:spPr/>
    </dgm:pt>
    <dgm:pt modelId="{8ED5B945-CFDB-42EF-A52A-AF6BACDE6452}" type="pres">
      <dgm:prSet presAssocID="{68A57AB5-DA90-40A3-8F75-4E75ABE3AC9A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7B9D3407-A8A7-498C-B8BA-6CE888F12400}" type="presOf" srcId="{B536CA8B-8467-416C-8C84-A6EBF0A3EAB0}" destId="{1531A0DA-D5A4-4C98-953E-02446F50D592}" srcOrd="0" destOrd="0" presId="urn:microsoft.com/office/officeart/2005/8/layout/hProcess9"/>
    <dgm:cxn modelId="{DC6B620C-1471-4740-B62B-0B0A74AF38B5}" type="presOf" srcId="{0C841E15-AAAD-46EC-A4D4-50A68D8B9A61}" destId="{87AFDB17-2683-4ADC-989E-EE81ED8D631A}" srcOrd="0" destOrd="0" presId="urn:microsoft.com/office/officeart/2005/8/layout/hProcess9"/>
    <dgm:cxn modelId="{A5FEDF5E-A376-4CCE-9DD9-AB2DC6FA0D65}" srcId="{0C841E15-AAAD-46EC-A4D4-50A68D8B9A61}" destId="{68A57AB5-DA90-40A3-8F75-4E75ABE3AC9A}" srcOrd="3" destOrd="0" parTransId="{FD6BFA5F-F1E9-42CA-B65E-7CD504DE79CF}" sibTransId="{EB29FAD2-D03A-44E1-AD0F-E1B89A9B0DAA}"/>
    <dgm:cxn modelId="{A17E7669-56DC-40FD-BBAD-FA7A7584A413}" srcId="{0C841E15-AAAD-46EC-A4D4-50A68D8B9A61}" destId="{B536CA8B-8467-416C-8C84-A6EBF0A3EAB0}" srcOrd="2" destOrd="0" parTransId="{0B243567-34D7-4394-B9D0-E9134397DADA}" sibTransId="{729DC281-ED20-4EEC-83B4-06500565D5BB}"/>
    <dgm:cxn modelId="{D47D624C-CAEE-41A3-8AC7-66804A44D578}" type="presOf" srcId="{68A57AB5-DA90-40A3-8F75-4E75ABE3AC9A}" destId="{8ED5B945-CFDB-42EF-A52A-AF6BACDE6452}" srcOrd="0" destOrd="0" presId="urn:microsoft.com/office/officeart/2005/8/layout/hProcess9"/>
    <dgm:cxn modelId="{A3132591-B615-44C2-B678-B0839CE3E6BD}" srcId="{0C841E15-AAAD-46EC-A4D4-50A68D8B9A61}" destId="{CD2177B3-C42F-447C-ACF3-38876BB21C31}" srcOrd="0" destOrd="0" parTransId="{0AD559FB-0C84-42AB-BECB-23CD1A9DC8F2}" sibTransId="{E5BFCE77-5451-4D5E-AD16-7DE7583A2539}"/>
    <dgm:cxn modelId="{246D0B9E-C051-4E70-8851-7530C8382199}" type="presOf" srcId="{CD2177B3-C42F-447C-ACF3-38876BB21C31}" destId="{3E45A48F-BF13-4094-966F-4D927ECEA5B5}" srcOrd="0" destOrd="0" presId="urn:microsoft.com/office/officeart/2005/8/layout/hProcess9"/>
    <dgm:cxn modelId="{8CD4C8C5-5B11-4CFB-BCB2-57894582643D}" srcId="{0C841E15-AAAD-46EC-A4D4-50A68D8B9A61}" destId="{008CF899-8AD2-423C-94BF-FD7C620EB18F}" srcOrd="1" destOrd="0" parTransId="{91066D56-F007-433C-96A2-F7CCC6229731}" sibTransId="{DCFADEF5-3C47-4D3D-8ED2-8B71E782FEEB}"/>
    <dgm:cxn modelId="{ED8D9CC8-477E-4E30-8635-BFC409CFA829}" type="presOf" srcId="{008CF899-8AD2-423C-94BF-FD7C620EB18F}" destId="{193EAACF-B61C-4E0B-B3EC-B30E8F84EE63}" srcOrd="0" destOrd="0" presId="urn:microsoft.com/office/officeart/2005/8/layout/hProcess9"/>
    <dgm:cxn modelId="{2D5F5C7F-DFC9-4C26-86EF-27C31A1AD927}" type="presParOf" srcId="{87AFDB17-2683-4ADC-989E-EE81ED8D631A}" destId="{DBFA6DD0-3811-4034-8945-DBD6C576E7A2}" srcOrd="0" destOrd="0" presId="urn:microsoft.com/office/officeart/2005/8/layout/hProcess9"/>
    <dgm:cxn modelId="{C874D447-AE7A-4423-8434-3AFD7D2A3396}" type="presParOf" srcId="{87AFDB17-2683-4ADC-989E-EE81ED8D631A}" destId="{48CE6AFE-F311-4FE3-8CB8-1F902EC1F53E}" srcOrd="1" destOrd="0" presId="urn:microsoft.com/office/officeart/2005/8/layout/hProcess9"/>
    <dgm:cxn modelId="{F37EAFD4-1CD2-4F70-9724-866510DD8279}" type="presParOf" srcId="{48CE6AFE-F311-4FE3-8CB8-1F902EC1F53E}" destId="{3E45A48F-BF13-4094-966F-4D927ECEA5B5}" srcOrd="0" destOrd="0" presId="urn:microsoft.com/office/officeart/2005/8/layout/hProcess9"/>
    <dgm:cxn modelId="{1DFCB8C6-A648-44D2-86EC-899279E9BB7A}" type="presParOf" srcId="{48CE6AFE-F311-4FE3-8CB8-1F902EC1F53E}" destId="{45F0F22D-782A-46FC-AC25-98AF7020EC51}" srcOrd="1" destOrd="0" presId="urn:microsoft.com/office/officeart/2005/8/layout/hProcess9"/>
    <dgm:cxn modelId="{7468DDA9-CB68-4C06-A192-B022E000689D}" type="presParOf" srcId="{48CE6AFE-F311-4FE3-8CB8-1F902EC1F53E}" destId="{193EAACF-B61C-4E0B-B3EC-B30E8F84EE63}" srcOrd="2" destOrd="0" presId="urn:microsoft.com/office/officeart/2005/8/layout/hProcess9"/>
    <dgm:cxn modelId="{5072F7EC-54FE-475B-8EAF-05147CBD9EE4}" type="presParOf" srcId="{48CE6AFE-F311-4FE3-8CB8-1F902EC1F53E}" destId="{328AA2EA-F157-4B26-ABD3-4DD967D30D95}" srcOrd="3" destOrd="0" presId="urn:microsoft.com/office/officeart/2005/8/layout/hProcess9"/>
    <dgm:cxn modelId="{85D00C9A-2F10-4481-913C-26B0FB0359BA}" type="presParOf" srcId="{48CE6AFE-F311-4FE3-8CB8-1F902EC1F53E}" destId="{1531A0DA-D5A4-4C98-953E-02446F50D592}" srcOrd="4" destOrd="0" presId="urn:microsoft.com/office/officeart/2005/8/layout/hProcess9"/>
    <dgm:cxn modelId="{FEA88437-62F5-4B65-BF83-6A8684470C6C}" type="presParOf" srcId="{48CE6AFE-F311-4FE3-8CB8-1F902EC1F53E}" destId="{622FF509-A117-4A55-ADC1-963BA17A2630}" srcOrd="5" destOrd="0" presId="urn:microsoft.com/office/officeart/2005/8/layout/hProcess9"/>
    <dgm:cxn modelId="{08117861-F2EB-4868-AC6E-380B12FF2B57}" type="presParOf" srcId="{48CE6AFE-F311-4FE3-8CB8-1F902EC1F53E}" destId="{8ED5B945-CFDB-42EF-A52A-AF6BACDE6452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34CD6C-093D-46EF-8F56-684F3CA6C755}">
      <dsp:nvSpPr>
        <dsp:cNvPr id="0" name=""/>
        <dsp:cNvSpPr/>
      </dsp:nvSpPr>
      <dsp:spPr>
        <a:xfrm>
          <a:off x="967217" y="0"/>
          <a:ext cx="8221472" cy="21844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9353C4-0EA5-46B1-AC27-0BF3734F3ED2}">
      <dsp:nvSpPr>
        <dsp:cNvPr id="0" name=""/>
        <dsp:cNvSpPr/>
      </dsp:nvSpPr>
      <dsp:spPr>
        <a:xfrm>
          <a:off x="2186" y="655320"/>
          <a:ext cx="2202689" cy="87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REST API</a:t>
          </a:r>
        </a:p>
      </dsp:txBody>
      <dsp:txXfrm>
        <a:off x="44839" y="697973"/>
        <a:ext cx="2117383" cy="788454"/>
      </dsp:txXfrm>
    </dsp:sp>
    <dsp:sp modelId="{082B4F25-CCAD-4E00-BD5A-80BF938DA72D}">
      <dsp:nvSpPr>
        <dsp:cNvPr id="0" name=""/>
        <dsp:cNvSpPr/>
      </dsp:nvSpPr>
      <dsp:spPr>
        <a:xfrm>
          <a:off x="2490605" y="655320"/>
          <a:ext cx="2202689" cy="87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Get request</a:t>
          </a:r>
        </a:p>
      </dsp:txBody>
      <dsp:txXfrm>
        <a:off x="2533258" y="697973"/>
        <a:ext cx="2117383" cy="788454"/>
      </dsp:txXfrm>
    </dsp:sp>
    <dsp:sp modelId="{2F538269-8B62-4A5E-8B9B-472810E2E57E}">
      <dsp:nvSpPr>
        <dsp:cNvPr id="0" name=""/>
        <dsp:cNvSpPr/>
      </dsp:nvSpPr>
      <dsp:spPr>
        <a:xfrm>
          <a:off x="4979025" y="655320"/>
          <a:ext cx="2202689" cy="87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JSON data</a:t>
          </a:r>
        </a:p>
      </dsp:txBody>
      <dsp:txXfrm>
        <a:off x="5021678" y="697973"/>
        <a:ext cx="2117383" cy="788454"/>
      </dsp:txXfrm>
    </dsp:sp>
    <dsp:sp modelId="{35830269-F852-4C62-8A5F-E5E848B54B55}">
      <dsp:nvSpPr>
        <dsp:cNvPr id="0" name=""/>
        <dsp:cNvSpPr/>
      </dsp:nvSpPr>
      <dsp:spPr>
        <a:xfrm>
          <a:off x="7467444" y="655320"/>
          <a:ext cx="2202689" cy="87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Pandas </a:t>
          </a:r>
          <a:r>
            <a:rPr lang="en-US" sz="2200" kern="1200" dirty="0" err="1"/>
            <a:t>dataframe</a:t>
          </a:r>
          <a:endParaRPr lang="en-US" sz="2200" kern="1200" dirty="0"/>
        </a:p>
      </dsp:txBody>
      <dsp:txXfrm>
        <a:off x="7510097" y="697973"/>
        <a:ext cx="2117383" cy="7884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FA6DD0-3811-4034-8945-DBD6C576E7A2}">
      <dsp:nvSpPr>
        <dsp:cNvPr id="0" name=""/>
        <dsp:cNvSpPr/>
      </dsp:nvSpPr>
      <dsp:spPr>
        <a:xfrm>
          <a:off x="725423" y="0"/>
          <a:ext cx="8221472" cy="21844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45A48F-BF13-4094-966F-4D927ECEA5B5}">
      <dsp:nvSpPr>
        <dsp:cNvPr id="0" name=""/>
        <dsp:cNvSpPr/>
      </dsp:nvSpPr>
      <dsp:spPr>
        <a:xfrm>
          <a:off x="3394" y="655320"/>
          <a:ext cx="2259644" cy="87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Web scraping</a:t>
          </a:r>
        </a:p>
      </dsp:txBody>
      <dsp:txXfrm>
        <a:off x="46047" y="697973"/>
        <a:ext cx="2174338" cy="788454"/>
      </dsp:txXfrm>
    </dsp:sp>
    <dsp:sp modelId="{193EAACF-B61C-4E0B-B3EC-B30E8F84EE63}">
      <dsp:nvSpPr>
        <dsp:cNvPr id="0" name=""/>
        <dsp:cNvSpPr/>
      </dsp:nvSpPr>
      <dsp:spPr>
        <a:xfrm>
          <a:off x="2472023" y="655320"/>
          <a:ext cx="2259644" cy="87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dirty="0" err="1"/>
            <a:t>BeautifulSoup</a:t>
          </a:r>
          <a:endParaRPr lang="en-US" sz="2200" kern="1200" dirty="0"/>
        </a:p>
      </dsp:txBody>
      <dsp:txXfrm>
        <a:off x="2514676" y="697973"/>
        <a:ext cx="2174338" cy="788454"/>
      </dsp:txXfrm>
    </dsp:sp>
    <dsp:sp modelId="{1531A0DA-D5A4-4C98-953E-02446F50D592}">
      <dsp:nvSpPr>
        <dsp:cNvPr id="0" name=""/>
        <dsp:cNvSpPr/>
      </dsp:nvSpPr>
      <dsp:spPr>
        <a:xfrm>
          <a:off x="4940652" y="655320"/>
          <a:ext cx="2259644" cy="87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HTML table</a:t>
          </a:r>
        </a:p>
      </dsp:txBody>
      <dsp:txXfrm>
        <a:off x="4983305" y="697973"/>
        <a:ext cx="2174338" cy="788454"/>
      </dsp:txXfrm>
    </dsp:sp>
    <dsp:sp modelId="{8ED5B945-CFDB-42EF-A52A-AF6BACDE6452}">
      <dsp:nvSpPr>
        <dsp:cNvPr id="0" name=""/>
        <dsp:cNvSpPr/>
      </dsp:nvSpPr>
      <dsp:spPr>
        <a:xfrm>
          <a:off x="7409281" y="655320"/>
          <a:ext cx="2259644" cy="87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Pandas dataframe</a:t>
          </a:r>
          <a:endParaRPr lang="en-US" sz="2200" kern="1200" dirty="0"/>
        </a:p>
      </dsp:txBody>
      <dsp:txXfrm>
        <a:off x="7451934" y="697973"/>
        <a:ext cx="2174338" cy="7884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vi-VN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Thi Thanh Chương</a:t>
            </a:r>
          </a:p>
          <a:p>
            <a:r>
              <a:rPr lang="vi-VN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14 June 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290320"/>
            <a:ext cx="8500057" cy="473525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</a:t>
            </a:r>
            <a:r>
              <a:rPr lang="vi-V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vi-V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SQL </a:t>
            </a:r>
            <a:r>
              <a:rPr lang="vi-V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and Dashboards with Folium</a:t>
            </a:r>
            <a:r>
              <a:rPr lang="vi-V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Ploty Dash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</a:t>
            </a:r>
            <a:endParaRPr lang="vi-VN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and Dashboards </a:t>
            </a:r>
            <a:endParaRPr lang="vi-VN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method performs best using test data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660400" y="1270000"/>
            <a:ext cx="11135359" cy="4755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vi-VN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1800" b="0" dirty="0">
                <a:solidFill>
                  <a:schemeClr val="tx1"/>
                </a:solidFill>
                <a:effectLst/>
                <a:latin typeface="+mn-lt"/>
              </a:rPr>
              <a:t>SpaceX advertises Falcon 9 rocket launches on its website with a cost of 62 million dollars; other providers cost upward of 165 million dollars each, much of the savings is because SpaceX can reuse the first stage.</a:t>
            </a:r>
            <a:r>
              <a:rPr lang="vi-VN" sz="1800" dirty="0">
                <a:solidFill>
                  <a:schemeClr val="tx1"/>
                </a:solidFill>
                <a:latin typeface="+mn-lt"/>
              </a:rPr>
              <a:t> </a:t>
            </a:r>
            <a:r>
              <a:rPr lang="vi-VN" sz="1800" b="0" dirty="0">
                <a:solidFill>
                  <a:schemeClr val="tx1"/>
                </a:solidFill>
                <a:effectLst/>
                <a:latin typeface="+mn-lt"/>
              </a:rPr>
              <a:t>Therefore,</a:t>
            </a:r>
            <a:r>
              <a:rPr lang="en-US" sz="1800" b="0" dirty="0">
                <a:solidFill>
                  <a:schemeClr val="tx1"/>
                </a:solidFill>
                <a:effectLst/>
                <a:latin typeface="+mn-lt"/>
              </a:rPr>
              <a:t> if we can determine if the first stage will land, we can determine the cost of a launch. This information can be used if an alternate company wants to bid against SpaceX for a rocket launch.</a:t>
            </a:r>
            <a:r>
              <a:rPr lang="vi-VN" sz="1800" b="0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en-US" sz="1800" b="0" dirty="0">
                <a:solidFill>
                  <a:schemeClr val="tx1"/>
                </a:solidFill>
                <a:effectLst/>
                <a:latin typeface="+mn-lt"/>
              </a:rPr>
              <a:t>We will also determine if SpaceX will reuse the first stage. Instead of using rocket science to determine if the first stage will land successfully, we will train a machine learning model and use public information to predict if SpaceX will reuse the first stage.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vi-VN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rgbClr val="3C4043"/>
                </a:solidFill>
                <a:effectLst/>
                <a:latin typeface="+mn-lt"/>
              </a:rPr>
              <a:t>What factors affect landing results? </a:t>
            </a:r>
            <a:endParaRPr lang="vi-VN" sz="1800" b="0" i="0" dirty="0">
              <a:solidFill>
                <a:srgbClr val="3C4043"/>
              </a:solidFill>
              <a:effectLst/>
              <a:latin typeface="+mn-lt"/>
            </a:endParaRPr>
          </a:p>
          <a:p>
            <a:pPr lvl="1"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rgbClr val="3C4043"/>
                </a:solidFill>
                <a:effectLst/>
                <a:latin typeface="+mn-lt"/>
              </a:rPr>
              <a:t>How does the relationship between each variable affect the outcome? </a:t>
            </a:r>
            <a:endParaRPr lang="vi-VN" sz="1800" b="0" i="0" dirty="0">
              <a:solidFill>
                <a:srgbClr val="3C4043"/>
              </a:solidFill>
              <a:effectLst/>
              <a:latin typeface="+mn-lt"/>
            </a:endParaRPr>
          </a:p>
          <a:p>
            <a:pPr lvl="1"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rgbClr val="3C4043"/>
                </a:solidFill>
                <a:effectLst/>
                <a:latin typeface="+mn-lt"/>
              </a:rPr>
              <a:t>What are the necessary conditions to increase the probability of a successful landing?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+mn-lt"/>
            </a:endParaRPr>
          </a:p>
          <a:p>
            <a:pPr lvl="1"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58888"/>
            <a:ext cx="10104817" cy="5399112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vi-V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ata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was collected</a:t>
            </a:r>
            <a:r>
              <a:rPr lang="vi-V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from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API and web scraping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vi-V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he data was processed for categorical features by one-hot encoding.</a:t>
            </a:r>
            <a:r>
              <a:rPr lang="vi-VN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Build model Machine Learning include SVM, Classification Trees and Logistic Regression.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Use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for tune best Hyperparameter for model.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Evaluate classification by confusion matrix.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9E6B6C-36CE-ACB9-D361-CE3E3EB21575}"/>
              </a:ext>
            </a:extLst>
          </p:cNvPr>
          <p:cNvSpPr txBox="1"/>
          <p:nvPr/>
        </p:nvSpPr>
        <p:spPr>
          <a:xfrm>
            <a:off x="770012" y="1419937"/>
            <a:ext cx="105155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dataset was collected by REST API and Web Scrapping from Wikipedia.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B96D6E7D-149B-5D86-4558-BBFC7E2DBA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1651219"/>
              </p:ext>
            </p:extLst>
          </p:nvPr>
        </p:nvGraphicFramePr>
        <p:xfrm>
          <a:off x="1191651" y="2037110"/>
          <a:ext cx="9672320" cy="218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88697829-7301-66F3-4F2C-B1A5BD727D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7731420"/>
              </p:ext>
            </p:extLst>
          </p:nvPr>
        </p:nvGraphicFramePr>
        <p:xfrm>
          <a:off x="1191651" y="4469351"/>
          <a:ext cx="9672320" cy="218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54D2E44-AAA9-4160-34B5-76C6C5296696}"/>
              </a:ext>
            </a:extLst>
          </p:cNvPr>
          <p:cNvSpPr txBox="1"/>
          <p:nvPr/>
        </p:nvSpPr>
        <p:spPr>
          <a:xfrm>
            <a:off x="770010" y="1818547"/>
            <a:ext cx="82419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REST API : get request to the SpaceX API. Response is data in JSON format. Then, the JSON data was converted to a pandas </a:t>
            </a:r>
            <a:r>
              <a:rPr lang="en-US" dirty="0" err="1"/>
              <a:t>dataframe</a:t>
            </a:r>
            <a:r>
              <a:rPr lang="en-US" dirty="0"/>
              <a:t> using </a:t>
            </a:r>
            <a:r>
              <a:rPr lang="en-US" dirty="0" err="1"/>
              <a:t>json_normalize</a:t>
            </a:r>
            <a:r>
              <a:rPr lang="en-US" dirty="0"/>
              <a:t>() function.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BCA85F-F4F3-D73F-BAC7-00700F491722}"/>
              </a:ext>
            </a:extLst>
          </p:cNvPr>
          <p:cNvSpPr txBox="1"/>
          <p:nvPr/>
        </p:nvSpPr>
        <p:spPr>
          <a:xfrm>
            <a:off x="770010" y="4213505"/>
            <a:ext cx="87600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Web Scrapping from Wikipedia: use the </a:t>
            </a:r>
            <a:r>
              <a:rPr lang="en-US" dirty="0" err="1"/>
              <a:t>BeautifulSoup</a:t>
            </a:r>
            <a:r>
              <a:rPr lang="en-US" dirty="0"/>
              <a:t> to extract the launch records as</a:t>
            </a:r>
          </a:p>
          <a:p>
            <a:r>
              <a:rPr lang="en-US" dirty="0"/>
              <a:t>HTML table. Then, the table was parsed and converted to a pandas </a:t>
            </a:r>
            <a:r>
              <a:rPr lang="en-US" dirty="0" err="1"/>
              <a:t>dataframe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313680" y="1422400"/>
            <a:ext cx="6057582" cy="4576763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313</TotalTime>
  <Words>1658</Words>
  <Application>Microsoft Office PowerPoint</Application>
  <PresentationFormat>Widescreen</PresentationFormat>
  <Paragraphs>258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thi chuong</cp:lastModifiedBy>
  <cp:revision>201</cp:revision>
  <dcterms:created xsi:type="dcterms:W3CDTF">2021-04-29T18:58:34Z</dcterms:created>
  <dcterms:modified xsi:type="dcterms:W3CDTF">2023-06-20T15:08:32Z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